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5" d="100"/>
          <a:sy n="85" d="100"/>
        </p:scale>
        <p:origin x="590" y="62"/>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5/4/2022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5/4/2022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5/4/2022</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5/4/2022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5/4/2022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5/4/2022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5/4/2022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5/4/2022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5/4/2022</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5/4/2022</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5/4/2022</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5/4/2022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5/4/2022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5/4/2022</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836612" y="5334000"/>
            <a:ext cx="10210800" cy="1372077"/>
          </a:xfrm>
        </p:spPr>
        <p:txBody>
          <a:bodyPr/>
          <a:lstStyle/>
          <a:p>
            <a:endParaRPr lang="en-US"/>
          </a:p>
          <a:p>
            <a:r>
              <a:rPr lang="en-US"/>
              <a:t>Prepared </a:t>
            </a:r>
            <a:r>
              <a:rPr lang="en-US" dirty="0"/>
              <a:t>by </a:t>
            </a:r>
          </a:p>
          <a:p>
            <a:r>
              <a:rPr lang="en-US" dirty="0"/>
              <a:t>chenthamizh Arasu   </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39370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018" b="23018"/>
          <a:stretch>
            <a:fillRect/>
          </a:stretch>
        </p:blipFill>
        <p:spPr>
          <a:xfrm>
            <a:off x="1228391" y="1803400"/>
            <a:ext cx="6788343" cy="4292599"/>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218882" y="1803400"/>
            <a:ext cx="6788343" cy="4292599"/>
          </a:xfrm>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8304212" y="1822388"/>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85482" y="1803400"/>
            <a:ext cx="6788343" cy="4292599"/>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8380412" y="1804633"/>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41412" y="1801920"/>
            <a:ext cx="6911187" cy="4370279"/>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8380412" y="1801920"/>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rmAutofit lnSpcReduction="10000"/>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a16="http://schemas.microsoft.com/office/drawing/2014/main" id="{51A9F3B0-D1CC-4C69-B0AD-F616B3E0CE8A}"/>
              </a:ext>
            </a:extLst>
          </p:cNvPr>
          <p:cNvSpPr>
            <a:spLocks noGrp="1"/>
          </p:cNvSpPr>
          <p:nvPr>
            <p:ph type="pic" idx="1"/>
          </p:nvPr>
        </p:nvSpPr>
        <p:spPr/>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p:txBody>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a16="http://schemas.microsoft.com/office/drawing/2014/main" id="{1C3AE01E-F538-400A-B2ED-EF8D4102656E}"/>
              </a:ext>
            </a:extLst>
          </p:cNvPr>
          <p:cNvSpPr>
            <a:spLocks noGrp="1"/>
          </p:cNvSpPr>
          <p:nvPr>
            <p:ph type="pic" idx="1"/>
          </p:nvPr>
        </p:nvSpPr>
        <p:spPr/>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fontScale="92500" lnSpcReduction="10000"/>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p:txBody>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308" b="6308"/>
          <a:stretch>
            <a:fillRect/>
          </a:stretch>
        </p:blipFill>
        <p:spPr>
          <a:xfrm>
            <a:off x="1141412" y="1803400"/>
            <a:ext cx="6788344" cy="4292599"/>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981200"/>
            <a:ext cx="9751060" cy="4267200"/>
          </a:xfrm>
        </p:spPr>
        <p:txBody>
          <a:bodyPr>
            <a:normAutofit lnSpcReduction="1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book education presentation (widescreen)</Template>
  <TotalTime>285</TotalTime>
  <Words>2320</Words>
  <Application>Microsoft Office PowerPoint</Application>
  <PresentationFormat>Custom</PresentationFormat>
  <Paragraphs>193</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vt:lpstr>
      <vt:lpstr>Constantia</vt:lpstr>
      <vt:lpstr>Constantia (Body)</vt:lpstr>
      <vt:lpstr>Wingdings</vt:lpstr>
      <vt:lpstr>Books Classic 16x9</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chenthamizh arasu</cp:lastModifiedBy>
  <cp:revision>35</cp:revision>
  <dcterms:created xsi:type="dcterms:W3CDTF">2021-09-16T06:05:54Z</dcterms:created>
  <dcterms:modified xsi:type="dcterms:W3CDTF">2022-05-03T20:18:08Z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